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72" r:id="rId7"/>
    <p:sldId id="268" r:id="rId8"/>
    <p:sldId id="270" r:id="rId9"/>
    <p:sldId id="269" r:id="rId10"/>
    <p:sldId id="271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3B95D8-F9A1-4085-AB07-2BD1890283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Remiu, remiu, na cruz </a:t>
            </a:r>
          </a:p>
          <a:p>
            <a:r>
              <a:rPr lang="pt-BR" dirty="0"/>
              <a:t>me remiu meu Jesus; </a:t>
            </a:r>
          </a:p>
          <a:p>
            <a:r>
              <a:rPr lang="pt-BR" dirty="0"/>
              <a:t>Remiu, remiu, por isso </a:t>
            </a:r>
          </a:p>
          <a:p>
            <a:r>
              <a:rPr lang="pt-BR" dirty="0"/>
              <a:t>ando agora na luz.</a:t>
            </a:r>
          </a:p>
        </p:txBody>
      </p:sp>
    </p:spTree>
    <p:extLst>
      <p:ext uri="{BB962C8B-B14F-4D97-AF65-F5344CB8AC3E}">
        <p14:creationId xmlns:p14="http://schemas.microsoft.com/office/powerpoint/2010/main" val="1933046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“Jesus me remiu </a:t>
            </a:r>
          </a:p>
          <a:p>
            <a:r>
              <a:rPr lang="pt-BR" dirty="0"/>
              <a:t>por Seu sangue!”, </a:t>
            </a:r>
          </a:p>
          <a:p>
            <a:r>
              <a:rPr lang="pt-BR" dirty="0"/>
              <a:t>Eu hei de </a:t>
            </a:r>
            <a:r>
              <a:rPr lang="pt-BR" dirty="0" err="1"/>
              <a:t>p’ra</a:t>
            </a:r>
            <a:r>
              <a:rPr lang="pt-BR" dirty="0"/>
              <a:t> sempre cantar;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Remiu-me sem </a:t>
            </a:r>
          </a:p>
          <a:p>
            <a:r>
              <a:rPr lang="pt-BR" dirty="0"/>
              <a:t>que eu merecesse, </a:t>
            </a:r>
          </a:p>
          <a:p>
            <a:r>
              <a:rPr lang="pt-BR" dirty="0"/>
              <a:t>Ó, graça suprema, sem-par!</a:t>
            </a:r>
          </a:p>
        </p:txBody>
      </p:sp>
    </p:spTree>
    <p:extLst>
      <p:ext uri="{BB962C8B-B14F-4D97-AF65-F5344CB8AC3E}">
        <p14:creationId xmlns:p14="http://schemas.microsoft.com/office/powerpoint/2010/main" val="3046803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3B95D8-F9A1-4085-AB07-2BD1890283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Remiu, remiu, na cruz </a:t>
            </a:r>
          </a:p>
          <a:p>
            <a:r>
              <a:rPr lang="pt-BR" dirty="0"/>
              <a:t>me remiu meu Jesus; </a:t>
            </a:r>
          </a:p>
          <a:p>
            <a:r>
              <a:rPr lang="pt-BR" dirty="0"/>
              <a:t>Remiu, remiu, por isso </a:t>
            </a:r>
          </a:p>
          <a:p>
            <a:r>
              <a:rPr lang="pt-BR" dirty="0"/>
              <a:t>ando agora na luz.</a:t>
            </a:r>
          </a:p>
        </p:txBody>
      </p:sp>
    </p:spTree>
    <p:extLst>
      <p:ext uri="{BB962C8B-B14F-4D97-AF65-F5344CB8AC3E}">
        <p14:creationId xmlns:p14="http://schemas.microsoft.com/office/powerpoint/2010/main" val="4213518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Remido em Jesus pela graça,</a:t>
            </a:r>
          </a:p>
          <a:p>
            <a:r>
              <a:rPr lang="pt-BR" dirty="0"/>
              <a:t>Não posso exprimir o prazer! </a:t>
            </a:r>
          </a:p>
          <a:p>
            <a:r>
              <a:rPr lang="pt-BR" dirty="0"/>
              <a:t>A luz da divina presença </a:t>
            </a:r>
          </a:p>
          <a:p>
            <a:r>
              <a:rPr lang="pt-BR" dirty="0"/>
              <a:t>Inunda, constante, meu ser.</a:t>
            </a:r>
          </a:p>
        </p:txBody>
      </p:sp>
    </p:spTree>
    <p:extLst>
      <p:ext uri="{BB962C8B-B14F-4D97-AF65-F5344CB8AC3E}">
        <p14:creationId xmlns:p14="http://schemas.microsoft.com/office/powerpoint/2010/main" val="4211553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3B95D8-F9A1-4085-AB07-2BD1890283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Remiu, remiu, na cruz </a:t>
            </a:r>
          </a:p>
          <a:p>
            <a:r>
              <a:rPr lang="pt-BR" dirty="0"/>
              <a:t>me remiu meu Jesus; </a:t>
            </a:r>
          </a:p>
          <a:p>
            <a:r>
              <a:rPr lang="pt-BR" dirty="0"/>
              <a:t>Remiu, remiu, por isso </a:t>
            </a:r>
          </a:p>
          <a:p>
            <a:r>
              <a:rPr lang="pt-BR" dirty="0"/>
              <a:t>ando agora na luz.</a:t>
            </a:r>
          </a:p>
        </p:txBody>
      </p:sp>
    </p:spTree>
    <p:extLst>
      <p:ext uri="{BB962C8B-B14F-4D97-AF65-F5344CB8AC3E}">
        <p14:creationId xmlns:p14="http://schemas.microsoft.com/office/powerpoint/2010/main" val="153075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Em meu Redentor </a:t>
            </a:r>
          </a:p>
          <a:p>
            <a:r>
              <a:rPr lang="pt-BR" dirty="0"/>
              <a:t>sempre penso,</a:t>
            </a:r>
          </a:p>
          <a:p>
            <a:r>
              <a:rPr lang="pt-BR" dirty="0"/>
              <a:t>De dia e de noite, ao deitar. </a:t>
            </a:r>
          </a:p>
          <a:p>
            <a:r>
              <a:rPr lang="pt-BR" dirty="0"/>
              <a:t>Não posso ficar em silêncio; </a:t>
            </a:r>
          </a:p>
          <a:p>
            <a:r>
              <a:rPr lang="pt-BR" dirty="0"/>
              <a:t>Tão grato, preciso cantar.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196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3B95D8-F9A1-4085-AB07-2BD1890283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Remiu, remiu, na cruz </a:t>
            </a:r>
          </a:p>
          <a:p>
            <a:r>
              <a:rPr lang="pt-BR" dirty="0"/>
              <a:t>me remiu meu Jesus; </a:t>
            </a:r>
          </a:p>
          <a:p>
            <a:r>
              <a:rPr lang="pt-BR" dirty="0"/>
              <a:t>Remiu, remiu, por isso </a:t>
            </a:r>
          </a:p>
          <a:p>
            <a:r>
              <a:rPr lang="pt-BR" dirty="0"/>
              <a:t>ando agora na luz.</a:t>
            </a:r>
          </a:p>
        </p:txBody>
      </p:sp>
    </p:spTree>
    <p:extLst>
      <p:ext uri="{BB962C8B-B14F-4D97-AF65-F5344CB8AC3E}">
        <p14:creationId xmlns:p14="http://schemas.microsoft.com/office/powerpoint/2010/main" val="2789709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D5BCA-ECC2-4818-9690-D86241D8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ME REMIU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7D53409-5382-44AA-A1C5-7514F61732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177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0A6ECBC-A152-4BF9-83C9-3DF9C72454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 sei que hei de ver lá na glória </a:t>
            </a:r>
          </a:p>
          <a:p>
            <a:r>
              <a:rPr lang="pt-BR" dirty="0"/>
              <a:t>O Rei cuja lei é de amor; </a:t>
            </a:r>
          </a:p>
          <a:p>
            <a:r>
              <a:rPr lang="pt-BR" dirty="0"/>
              <a:t>Pois sempre Ele </a:t>
            </a:r>
          </a:p>
          <a:p>
            <a:r>
              <a:rPr lang="pt-BR" dirty="0"/>
              <a:t>guia os meus passos, </a:t>
            </a:r>
          </a:p>
          <a:p>
            <a:r>
              <a:rPr lang="pt-BR" dirty="0"/>
              <a:t>E põe-me na boca o louvor.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195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239</Words>
  <Application>Microsoft Office PowerPoint</Application>
  <PresentationFormat>Apresentação na tela (16:9)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ME REMIU</vt:lpstr>
      <vt:lpstr>JESUS ME REMIU</vt:lpstr>
      <vt:lpstr>JESUS ME REMIU</vt:lpstr>
      <vt:lpstr>JESUS ME REMIU</vt:lpstr>
      <vt:lpstr>JESUS ME REMIU</vt:lpstr>
      <vt:lpstr>JESUS ME REMIU</vt:lpstr>
      <vt:lpstr>JESUS ME REMIU</vt:lpstr>
      <vt:lpstr>JESUS ME REMIU</vt:lpstr>
      <vt:lpstr>JESUS ME REMIU</vt:lpstr>
      <vt:lpstr>JESUS ME REMIU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2019-06-12T22:01:45Z</dcterms:modified>
</cp:coreProperties>
</file>

<file path=docProps/thumbnail.jpeg>
</file>